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75" r:id="rId4"/>
    <p:sldId id="259" r:id="rId5"/>
    <p:sldId id="305" r:id="rId6"/>
    <p:sldId id="273" r:id="rId7"/>
    <p:sldId id="298" r:id="rId8"/>
    <p:sldId id="306" r:id="rId9"/>
    <p:sldId id="260" r:id="rId10"/>
    <p:sldId id="272" r:id="rId11"/>
    <p:sldId id="280" r:id="rId12"/>
    <p:sldId id="279" r:id="rId13"/>
    <p:sldId id="257" r:id="rId14"/>
    <p:sldId id="258" r:id="rId15"/>
    <p:sldId id="301" r:id="rId16"/>
    <p:sldId id="274" r:id="rId17"/>
    <p:sldId id="261" r:id="rId18"/>
    <p:sldId id="312" r:id="rId19"/>
    <p:sldId id="262" r:id="rId20"/>
    <p:sldId id="263" r:id="rId21"/>
    <p:sldId id="264" r:id="rId22"/>
    <p:sldId id="276" r:id="rId23"/>
    <p:sldId id="308" r:id="rId24"/>
    <p:sldId id="310" r:id="rId25"/>
    <p:sldId id="281" r:id="rId26"/>
    <p:sldId id="268" r:id="rId27"/>
    <p:sldId id="266" r:id="rId28"/>
    <p:sldId id="297" r:id="rId29"/>
    <p:sldId id="313" r:id="rId30"/>
    <p:sldId id="267" r:id="rId31"/>
    <p:sldId id="277" r:id="rId32"/>
    <p:sldId id="270" r:id="rId33"/>
    <p:sldId id="289" r:id="rId34"/>
    <p:sldId id="296" r:id="rId35"/>
    <p:sldId id="303" r:id="rId36"/>
    <p:sldId id="293" r:id="rId37"/>
    <p:sldId id="311" r:id="rId38"/>
    <p:sldId id="271" r:id="rId39"/>
    <p:sldId id="30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hyperlink" Target="https://www.officesupply.com/office-supplies/desk-organizers/desktop-organizer-accessories/index-cards/oxford-ruled-spiral-bound-index-cards/p66903.html?ref=pla&amp;cid=ad-pla-non-brand&amp;product_id=66903&amp;adpos=1o4&amp;creative=82620384393&amp;device=c&amp;matchtype=&amp;network=g&amp;gclid=Cj0KEQjwzZe8BRDguN3cmOr4_dgBEiQAijjVFhrZyFOqhLdNEDNM2Tsr_z1UV-g-SwKGCVAegzrydSEaAonj8P8H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ppbands.org/competition-ban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facebook.com/groups/157882193292553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nstagram.com/cpp_band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zbxJasID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Corning-Painted Post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Competition Band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05" y="793582"/>
            <a:ext cx="2400635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1800"/>
            <a:ext cx="9905998" cy="977900"/>
          </a:xfrm>
        </p:spPr>
        <p:txBody>
          <a:bodyPr/>
          <a:lstStyle/>
          <a:p>
            <a:r>
              <a:rPr lang="en-US" dirty="0" smtClean="0"/>
              <a:t>Band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079500"/>
            <a:ext cx="9905998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Director – Mr. Joseph Stork</a:t>
            </a:r>
          </a:p>
          <a:p>
            <a:r>
              <a:rPr lang="en-US" dirty="0" smtClean="0"/>
              <a:t>Assistant Director – Mr. Timothy Allen</a:t>
            </a:r>
          </a:p>
          <a:p>
            <a:r>
              <a:rPr lang="en-US" dirty="0" smtClean="0"/>
              <a:t>Music Arrangers – Mr. Joseph Stork and Mr. Timothy Allen</a:t>
            </a:r>
          </a:p>
          <a:p>
            <a:r>
              <a:rPr lang="en-US" dirty="0"/>
              <a:t>Drill Designer – Mr. Rick </a:t>
            </a:r>
            <a:r>
              <a:rPr lang="en-US" dirty="0" smtClean="0"/>
              <a:t>Morey</a:t>
            </a:r>
          </a:p>
          <a:p>
            <a:r>
              <a:rPr lang="en-US" dirty="0" smtClean="0"/>
              <a:t>Winds/Visual </a:t>
            </a:r>
            <a:r>
              <a:rPr lang="en-US" dirty="0"/>
              <a:t>Staff </a:t>
            </a:r>
            <a:r>
              <a:rPr lang="en-US" dirty="0" smtClean="0"/>
              <a:t>–Mr</a:t>
            </a:r>
            <a:r>
              <a:rPr lang="en-US" dirty="0"/>
              <a:t>. Spencer </a:t>
            </a:r>
            <a:r>
              <a:rPr lang="en-US" dirty="0" err="1" smtClean="0"/>
              <a:t>Blumenfeld</a:t>
            </a:r>
            <a:r>
              <a:rPr lang="en-US" dirty="0"/>
              <a:t>, Mr. Tyler Palm </a:t>
            </a:r>
            <a:r>
              <a:rPr lang="en-US" dirty="0" smtClean="0"/>
              <a:t>and Mr. Donald Allen </a:t>
            </a:r>
            <a:endParaRPr lang="en-US" dirty="0"/>
          </a:p>
          <a:p>
            <a:r>
              <a:rPr lang="en-US" dirty="0"/>
              <a:t>Visual Staff </a:t>
            </a:r>
            <a:r>
              <a:rPr lang="en-US" dirty="0" smtClean="0"/>
              <a:t>–Color Guard Staff – Kira Farley (Caption Head) and Sarah </a:t>
            </a:r>
            <a:r>
              <a:rPr lang="en-US" dirty="0" err="1" smtClean="0"/>
              <a:t>Dickerman</a:t>
            </a:r>
            <a:endParaRPr lang="en-US" dirty="0" smtClean="0"/>
          </a:p>
          <a:p>
            <a:r>
              <a:rPr lang="en-US" dirty="0"/>
              <a:t>Percussion </a:t>
            </a:r>
            <a:r>
              <a:rPr lang="en-US" dirty="0" smtClean="0"/>
              <a:t>Staff – </a:t>
            </a:r>
            <a:r>
              <a:rPr lang="en-US" dirty="0"/>
              <a:t>Mr. Tim </a:t>
            </a:r>
            <a:r>
              <a:rPr lang="en-US" dirty="0" smtClean="0"/>
              <a:t>Gallagher (Caption Head), </a:t>
            </a:r>
            <a:r>
              <a:rPr lang="en-US" dirty="0"/>
              <a:t>Mr. </a:t>
            </a:r>
            <a:r>
              <a:rPr lang="en-US" dirty="0" smtClean="0"/>
              <a:t>Benjamin St Clair, Mr. Benjamin </a:t>
            </a:r>
            <a:r>
              <a:rPr lang="en-US" dirty="0" err="1" smtClean="0"/>
              <a:t>Wigley</a:t>
            </a:r>
            <a:r>
              <a:rPr lang="en-US" dirty="0" smtClean="0"/>
              <a:t>, Mr. Jonathan </a:t>
            </a:r>
            <a:r>
              <a:rPr lang="en-US" dirty="0" err="1" smtClean="0"/>
              <a:t>Wolter</a:t>
            </a:r>
            <a:r>
              <a:rPr lang="en-US" dirty="0" smtClean="0"/>
              <a:t> and Mr. Adam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Weeknight rehearsals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– August: 6-8:30 </a:t>
            </a:r>
          </a:p>
          <a:p>
            <a:r>
              <a:rPr lang="en-US" dirty="0" smtClean="0"/>
              <a:t>September: 5:30-8</a:t>
            </a:r>
          </a:p>
          <a:p>
            <a:r>
              <a:rPr lang="en-US" dirty="0" smtClean="0"/>
              <a:t>October: 5:30-8:30</a:t>
            </a:r>
          </a:p>
          <a:p>
            <a:endParaRPr lang="en-US" dirty="0"/>
          </a:p>
          <a:p>
            <a:r>
              <a:rPr lang="en-US" dirty="0" smtClean="0"/>
              <a:t>The schedule as it is today may change.  Rehearsals are mandatory but if you/your student needs to miss, please tell Mr. Stork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2700" y="4064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First Rehearsals</a:t>
            </a:r>
            <a:endParaRPr lang="en-US" dirty="0" smtClean="0"/>
          </a:p>
          <a:p>
            <a:endParaRPr lang="en-US" b="1" u="sng" dirty="0"/>
          </a:p>
          <a:p>
            <a:r>
              <a:rPr lang="en-US" dirty="0"/>
              <a:t>Section Leaders and </a:t>
            </a:r>
            <a:r>
              <a:rPr lang="en-US" dirty="0" smtClean="0"/>
              <a:t>Rookies– 6-7:30pm, </a:t>
            </a:r>
            <a:r>
              <a:rPr lang="en-US" b="1" dirty="0" smtClean="0"/>
              <a:t>7/12</a:t>
            </a:r>
          </a:p>
          <a:p>
            <a:r>
              <a:rPr lang="en-US" dirty="0" smtClean="0"/>
              <a:t>(Leadership team report @ 5:15)</a:t>
            </a:r>
          </a:p>
          <a:p>
            <a:endParaRPr lang="en-US" dirty="0"/>
          </a:p>
          <a:p>
            <a:r>
              <a:rPr lang="en-US" dirty="0" smtClean="0"/>
              <a:t>Full Band – 6-8:30pm, </a:t>
            </a:r>
            <a:r>
              <a:rPr lang="en-US" b="1" dirty="0" smtClean="0"/>
              <a:t>7/19</a:t>
            </a:r>
          </a:p>
        </p:txBody>
      </p:sp>
    </p:spTree>
    <p:extLst>
      <p:ext uri="{BB962C8B-B14F-4D97-AF65-F5344CB8AC3E}">
        <p14:creationId xmlns:p14="http://schemas.microsoft.com/office/powerpoint/2010/main" val="12257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 band bowl-a-thon!!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</a:t>
            </a:r>
            <a:r>
              <a:rPr lang="en-US" baseline="30000" dirty="0" smtClean="0"/>
              <a:t>nd</a:t>
            </a:r>
            <a:r>
              <a:rPr lang="en-US" dirty="0" smtClean="0"/>
              <a:t> or 3rd– 6-8 @Crystal Lanes</a:t>
            </a:r>
          </a:p>
          <a:p>
            <a:r>
              <a:rPr lang="en-US" dirty="0" smtClean="0"/>
              <a:t>$15 a person, includes Shoe, 2 games, and Pizza and Pop</a:t>
            </a:r>
          </a:p>
          <a:p>
            <a:r>
              <a:rPr lang="en-US" dirty="0" smtClean="0"/>
              <a:t>As always, if your student can’t afford this, the Boosters will cover the expense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0"/>
            <a:ext cx="246380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dirty="0" smtClean="0"/>
              <a:t>Band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90600"/>
            <a:ext cx="9905998" cy="543559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effectLst/>
              </a:rPr>
              <a:t>Week 1 (</a:t>
            </a:r>
            <a:r>
              <a:rPr lang="en-US" b="1" u="sng" dirty="0" smtClean="0">
                <a:effectLst/>
              </a:rPr>
              <a:t>8/7 </a:t>
            </a:r>
            <a:r>
              <a:rPr lang="en-US" b="1" u="sng" dirty="0">
                <a:effectLst/>
              </a:rPr>
              <a:t>– </a:t>
            </a:r>
            <a:r>
              <a:rPr lang="en-US" b="1" u="sng" dirty="0" smtClean="0">
                <a:effectLst/>
              </a:rPr>
              <a:t>8/10)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Monday through </a:t>
            </a:r>
            <a:r>
              <a:rPr lang="en-US" dirty="0" smtClean="0">
                <a:effectLst/>
              </a:rPr>
              <a:t>Thursday*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Located at </a:t>
            </a:r>
            <a:r>
              <a:rPr lang="en-US" dirty="0" smtClean="0">
                <a:effectLst/>
              </a:rPr>
              <a:t>CPPHS </a:t>
            </a:r>
          </a:p>
          <a:p>
            <a:pPr lvl="0"/>
            <a:r>
              <a:rPr lang="en-US" dirty="0" smtClean="0">
                <a:effectLst/>
              </a:rPr>
              <a:t>Rehearse 12-5, 6-8:30 *12-4:30 only, 8/4</a:t>
            </a:r>
          </a:p>
          <a:p>
            <a:pPr lvl="0"/>
            <a:r>
              <a:rPr lang="en-US" dirty="0" smtClean="0">
                <a:effectLst/>
              </a:rPr>
              <a:t>8/4, 12-4:30 then section bonding after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Dinner 5-6 (on your own)</a:t>
            </a:r>
          </a:p>
          <a:p>
            <a:r>
              <a:rPr lang="en-US" b="1" u="sng" dirty="0">
                <a:effectLst/>
              </a:rPr>
              <a:t>Week 2 (</a:t>
            </a:r>
            <a:r>
              <a:rPr lang="en-US" b="1" u="sng" dirty="0" smtClean="0">
                <a:effectLst/>
              </a:rPr>
              <a:t>8/14 </a:t>
            </a:r>
            <a:r>
              <a:rPr lang="en-US" b="1" u="sng" dirty="0">
                <a:effectLst/>
              </a:rPr>
              <a:t>– </a:t>
            </a:r>
            <a:r>
              <a:rPr lang="en-US" b="1" u="sng" dirty="0" smtClean="0">
                <a:effectLst/>
              </a:rPr>
              <a:t>8/18)</a:t>
            </a:r>
            <a:endParaRPr lang="en-US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Monday </a:t>
            </a:r>
            <a:r>
              <a:rPr lang="en-US" dirty="0">
                <a:effectLst/>
              </a:rPr>
              <a:t>through Friday</a:t>
            </a:r>
          </a:p>
          <a:p>
            <a:pPr lvl="0"/>
            <a:r>
              <a:rPr lang="en-US" dirty="0">
                <a:effectLst/>
              </a:rPr>
              <a:t>Located at </a:t>
            </a:r>
            <a:r>
              <a:rPr lang="en-US" dirty="0" smtClean="0">
                <a:effectLst/>
              </a:rPr>
              <a:t>CPPHS</a:t>
            </a:r>
          </a:p>
          <a:p>
            <a:pPr lvl="0"/>
            <a:r>
              <a:rPr lang="en-US" dirty="0" smtClean="0">
                <a:effectLst/>
              </a:rPr>
              <a:t>Seniors Hand in your Senior Bio/Pics on 8/15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Rehearse 9-12, </a:t>
            </a:r>
            <a:r>
              <a:rPr lang="en-US" dirty="0" smtClean="0">
                <a:effectLst/>
              </a:rPr>
              <a:t>1-4:30, 6-8:30</a:t>
            </a:r>
          </a:p>
          <a:p>
            <a:pPr lvl="0"/>
            <a:r>
              <a:rPr lang="en-US" dirty="0" smtClean="0">
                <a:effectLst/>
              </a:rPr>
              <a:t>Lunch</a:t>
            </a:r>
            <a:r>
              <a:rPr lang="en-US" dirty="0">
                <a:effectLst/>
              </a:rPr>
              <a:t>, 12-1, Dinner </a:t>
            </a:r>
            <a:r>
              <a:rPr lang="en-US" dirty="0" smtClean="0">
                <a:effectLst/>
              </a:rPr>
              <a:t>4:30-6 (Free Breakfast and Lunch </a:t>
            </a:r>
            <a:r>
              <a:rPr lang="en-US" u="sng" dirty="0" smtClean="0">
                <a:effectLst/>
              </a:rPr>
              <a:t>may</a:t>
            </a:r>
            <a:r>
              <a:rPr lang="en-US" dirty="0" smtClean="0">
                <a:effectLst/>
              </a:rPr>
              <a:t> be available, Dinner on your own)</a:t>
            </a:r>
            <a:endParaRPr lang="en-US" dirty="0">
              <a:effectLst/>
            </a:endParaRPr>
          </a:p>
          <a:p>
            <a:pPr lvl="0"/>
            <a:r>
              <a:rPr lang="en-US" b="1" dirty="0" smtClean="0">
                <a:effectLst/>
              </a:rPr>
              <a:t>Comp </a:t>
            </a:r>
            <a:r>
              <a:rPr lang="en-US" b="1" dirty="0">
                <a:effectLst/>
              </a:rPr>
              <a:t>Band BBQ, Friday, </a:t>
            </a:r>
            <a:r>
              <a:rPr lang="en-US" b="1" dirty="0" smtClean="0">
                <a:effectLst/>
              </a:rPr>
              <a:t>8/18 </a:t>
            </a:r>
            <a:r>
              <a:rPr lang="en-US" b="1" dirty="0">
                <a:effectLst/>
              </a:rPr>
              <a:t>@</a:t>
            </a:r>
            <a:r>
              <a:rPr lang="en-US" b="1" dirty="0" smtClean="0">
                <a:effectLst/>
              </a:rPr>
              <a:t>5pm, CPPHS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26" y="0"/>
            <a:ext cx="5818474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my student need for band camp?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Athletic Shoes*</a:t>
            </a:r>
          </a:p>
          <a:p>
            <a:r>
              <a:rPr lang="en-US" dirty="0" smtClean="0"/>
              <a:t>Athletic Wear (Shorts, T-Shirt)***</a:t>
            </a:r>
          </a:p>
          <a:p>
            <a:r>
              <a:rPr lang="en-US" dirty="0" smtClean="0"/>
              <a:t>Sunscreen</a:t>
            </a:r>
          </a:p>
          <a:p>
            <a:r>
              <a:rPr lang="en-US" dirty="0" smtClean="0"/>
              <a:t>Hat*</a:t>
            </a:r>
          </a:p>
          <a:p>
            <a:r>
              <a:rPr lang="en-US" dirty="0" smtClean="0"/>
              <a:t>Jacket/Extra Socks in case of inclement weather (Dress in layers)</a:t>
            </a:r>
          </a:p>
          <a:p>
            <a:r>
              <a:rPr lang="en-US" dirty="0" smtClean="0">
                <a:hlinkClick r:id="rId2"/>
              </a:rPr>
              <a:t>Index Card Notebook (</a:t>
            </a:r>
            <a:r>
              <a:rPr lang="en-US" dirty="0" err="1" smtClean="0">
                <a:hlinkClick r:id="rId2"/>
              </a:rPr>
              <a:t>DotBook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/>
              <a:t>**</a:t>
            </a:r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Food Plan (dinner for the 1</a:t>
            </a:r>
            <a:r>
              <a:rPr lang="en-US" baseline="30000" dirty="0" smtClean="0"/>
              <a:t>st</a:t>
            </a:r>
            <a:r>
              <a:rPr lang="en-US" dirty="0" smtClean="0"/>
              <a:t> week, Lunch and Dinner for the 2</a:t>
            </a:r>
            <a:r>
              <a:rPr lang="en-US" baseline="30000" dirty="0" smtClean="0"/>
              <a:t>nd</a:t>
            </a:r>
            <a:r>
              <a:rPr lang="en-US" dirty="0" smtClean="0"/>
              <a:t> week)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Water Jug of Sorts*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96" y="1852610"/>
            <a:ext cx="3657904" cy="2439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8" y="4316408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4230311"/>
            <a:ext cx="3415996" cy="2627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8" y="5153173"/>
            <a:ext cx="1704827" cy="1704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45" y="1852610"/>
            <a:ext cx="2940051" cy="2020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1895">
            <a:off x="453231" y="298978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51" y="123347"/>
            <a:ext cx="1376187" cy="972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1814509"/>
            <a:ext cx="5409563" cy="54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0"/>
            <a:ext cx="9905998" cy="1905000"/>
          </a:xfrm>
        </p:spPr>
        <p:txBody>
          <a:bodyPr/>
          <a:lstStyle/>
          <a:p>
            <a:pPr algn="ctr"/>
            <a:r>
              <a:rPr lang="en-US" u="sng" dirty="0" smtClean="0"/>
              <a:t>Week 2 spirit days/section competition</a:t>
            </a:r>
            <a:br>
              <a:rPr lang="en-US" u="sng" dirty="0" smtClean="0"/>
            </a:br>
            <a:r>
              <a:rPr lang="en-US" u="sng" dirty="0" smtClean="0"/>
              <a:t>TBD</a:t>
            </a:r>
            <a:endParaRPr lang="en-US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0201" y="1397000"/>
            <a:ext cx="10934700" cy="510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1790" y="660401"/>
            <a:ext cx="11036299" cy="619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effectLst/>
              </a:rPr>
              <a:t>Monday – Olympic Color Day/Section Bonding-Band Story Time</a:t>
            </a:r>
          </a:p>
          <a:p>
            <a:pPr marL="0" indent="0">
              <a:buFont typeface="Arial"/>
              <a:buNone/>
            </a:pPr>
            <a:endParaRPr lang="en-US" dirty="0">
              <a:effectLst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effectLst/>
              </a:rPr>
              <a:t>Tuesday – Section Shirt Day/Create a performance</a:t>
            </a:r>
          </a:p>
          <a:p>
            <a:pPr marL="0" indent="0">
              <a:buFont typeface="Arial"/>
              <a:buNone/>
            </a:pPr>
            <a:endParaRPr lang="en-US" dirty="0">
              <a:effectLst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effectLst/>
              </a:rPr>
              <a:t>Wednesday – Sports Ball Day/Nitro Ball Tournament </a:t>
            </a:r>
          </a:p>
          <a:p>
            <a:pPr marL="0" indent="0">
              <a:buFont typeface="Arial"/>
              <a:buNone/>
            </a:pPr>
            <a:endParaRPr lang="en-US" dirty="0">
              <a:effectLst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effectLst/>
              </a:rPr>
              <a:t>Thursday – Country Colors Day/March Off</a:t>
            </a:r>
          </a:p>
          <a:p>
            <a:pPr marL="0" indent="0">
              <a:buFont typeface="Arial"/>
              <a:buNone/>
            </a:pPr>
            <a:endParaRPr lang="en-US" dirty="0">
              <a:effectLst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effectLst/>
              </a:rPr>
              <a:t>Friday – Hawks Band Shirt Day!</a:t>
            </a:r>
          </a:p>
          <a:p>
            <a:pPr marL="0" indent="0">
              <a:buFont typeface="Arial"/>
              <a:buNone/>
            </a:pP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92100"/>
            <a:ext cx="11036299" cy="61975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>
                <a:effectLst/>
              </a:rPr>
              <a:t>Band Camp BBQ</a:t>
            </a:r>
          </a:p>
          <a:p>
            <a:pPr marL="0" indent="0" algn="ctr">
              <a:buNone/>
            </a:pPr>
            <a:r>
              <a:rPr lang="en-US" b="1" dirty="0">
                <a:effectLst/>
              </a:rPr>
              <a:t>Friday, August </a:t>
            </a:r>
            <a:r>
              <a:rPr lang="en-US" b="1" dirty="0" smtClean="0">
                <a:effectLst/>
              </a:rPr>
              <a:t>18</a:t>
            </a:r>
            <a:r>
              <a:rPr lang="en-US" b="1" baseline="30000" dirty="0" smtClean="0">
                <a:effectLst/>
              </a:rPr>
              <a:t>th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effectLst/>
              </a:rPr>
              <a:t>@ 5pm</a:t>
            </a:r>
          </a:p>
          <a:p>
            <a:pPr marL="0" indent="0" algn="ctr">
              <a:buNone/>
            </a:pPr>
            <a:r>
              <a:rPr lang="en-US" b="1" dirty="0" smtClean="0">
                <a:effectLst/>
              </a:rPr>
              <a:t>Corning Memorial Stadium</a:t>
            </a:r>
            <a:endParaRPr lang="en-US" b="1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5:00 – Clinic/Show and tell</a:t>
            </a:r>
          </a:p>
          <a:p>
            <a:r>
              <a:rPr lang="en-US" dirty="0">
                <a:effectLst/>
              </a:rPr>
              <a:t>5:15 – First public Performance of our </a:t>
            </a:r>
            <a:r>
              <a:rPr lang="en-US" dirty="0" smtClean="0">
                <a:effectLst/>
              </a:rPr>
              <a:t>2022 </a:t>
            </a:r>
            <a:r>
              <a:rPr lang="en-US" dirty="0">
                <a:effectLst/>
              </a:rPr>
              <a:t>Show </a:t>
            </a:r>
            <a:r>
              <a:rPr lang="en-US" dirty="0" smtClean="0">
                <a:effectLst/>
              </a:rPr>
              <a:t>‘</a:t>
            </a:r>
            <a:r>
              <a:rPr lang="en-US" i="1" dirty="0" smtClean="0">
                <a:effectLst/>
              </a:rPr>
              <a:t>Slightly Off Kilter’</a:t>
            </a:r>
            <a:endParaRPr lang="en-US" i="1" dirty="0">
              <a:effectLst/>
            </a:endParaRPr>
          </a:p>
          <a:p>
            <a:r>
              <a:rPr lang="en-US" dirty="0">
                <a:effectLst/>
              </a:rPr>
              <a:t>5:30 – BBQ/Fun time!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The main course </a:t>
            </a: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supplies will be provided </a:t>
            </a:r>
            <a:r>
              <a:rPr lang="en-US" dirty="0" smtClean="0">
                <a:effectLst/>
              </a:rPr>
              <a:t>but </a:t>
            </a:r>
            <a:r>
              <a:rPr lang="en-US" dirty="0">
                <a:effectLst/>
              </a:rPr>
              <a:t>we’re asking for families to bring something if they can.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Freshman Boys – Drinks</a:t>
            </a:r>
          </a:p>
          <a:p>
            <a:r>
              <a:rPr lang="en-US" dirty="0">
                <a:effectLst/>
              </a:rPr>
              <a:t>Freshman Girls - Chips</a:t>
            </a:r>
          </a:p>
          <a:p>
            <a:r>
              <a:rPr lang="en-US" dirty="0">
                <a:effectLst/>
              </a:rPr>
              <a:t>Sophomores – Desserts</a:t>
            </a:r>
          </a:p>
          <a:p>
            <a:r>
              <a:rPr lang="en-US" dirty="0">
                <a:effectLst/>
              </a:rPr>
              <a:t>Juniors – Salad/Side Dish</a:t>
            </a:r>
          </a:p>
          <a:p>
            <a:r>
              <a:rPr lang="en-US" dirty="0">
                <a:effectLst/>
              </a:rPr>
              <a:t>Seniors – Salad/Side Dish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We will need parent volunteers to help get things set up while the kids are still practicing that afternoon.  If you can, set-up and grilling will begin at 4pm!  Parents, please come and support your students. 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 </a:t>
            </a:r>
          </a:p>
          <a:p>
            <a:r>
              <a:rPr lang="en-US" dirty="0">
                <a:effectLst/>
              </a:rPr>
              <a:t>If you are not on our email list, please email Mr. </a:t>
            </a:r>
            <a:r>
              <a:rPr lang="en-US" dirty="0" smtClean="0">
                <a:effectLst/>
              </a:rPr>
              <a:t>Stork: Jstork@cppasd.com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Thanks for all you do</a:t>
            </a:r>
            <a:r>
              <a:rPr lang="en-US" dirty="0" smtClean="0">
                <a:effectLst/>
              </a:rPr>
              <a:t>!!!!!!!!!!!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59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need Money for Shoes ($36) and tape if necessary</a:t>
            </a:r>
          </a:p>
          <a:p>
            <a:r>
              <a:rPr lang="en-US" dirty="0" smtClean="0"/>
              <a:t>Students will need money for bowling ($15) </a:t>
            </a:r>
          </a:p>
          <a:p>
            <a:r>
              <a:rPr lang="en-US" dirty="0" smtClean="0"/>
              <a:t>Students will need to cover their trip to our </a:t>
            </a:r>
            <a:r>
              <a:rPr lang="en-US" dirty="0" err="1" smtClean="0"/>
              <a:t>USBands</a:t>
            </a:r>
            <a:r>
              <a:rPr lang="en-US" dirty="0" smtClean="0"/>
              <a:t> National Competition (~$250)</a:t>
            </a:r>
          </a:p>
          <a:p>
            <a:r>
              <a:rPr lang="en-US" dirty="0" smtClean="0"/>
              <a:t>If you ever need any financial support, please express this, we do not want students to not participate for </a:t>
            </a:r>
            <a:r>
              <a:rPr lang="en-US" b="1" dirty="0" smtClean="0"/>
              <a:t>any </a:t>
            </a:r>
            <a:r>
              <a:rPr lang="en-US" dirty="0" smtClean="0"/>
              <a:t>reason!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USBands</a:t>
            </a:r>
            <a:r>
              <a:rPr lang="en-US" dirty="0" smtClean="0"/>
              <a:t> National Championship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790700"/>
            <a:ext cx="10072687" cy="4214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1162" y="6273800"/>
            <a:ext cx="89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JRHS Area All State Conflict, we can get you into another district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177800"/>
            <a:ext cx="9905998" cy="1905000"/>
          </a:xfrm>
        </p:spPr>
        <p:txBody>
          <a:bodyPr/>
          <a:lstStyle/>
          <a:p>
            <a:r>
              <a:rPr lang="en-US" dirty="0" smtClean="0"/>
              <a:t>Sports and band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88320"/>
              </p:ext>
            </p:extLst>
          </p:nvPr>
        </p:nvGraphicFramePr>
        <p:xfrm>
          <a:off x="1141414" y="1473199"/>
          <a:ext cx="9475788" cy="469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Band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Sports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Result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Rehearsal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Practice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Split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rehearsals and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practices.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Rehearsal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Game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Good luck at your game!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Practice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See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you at the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performance.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Game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Communicate with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the director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and your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coach.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 A combination of these two teachers and your family will decide.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need an instrument/piece of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receive this at next week’s rehearsal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874">
            <a:off x="8283575" y="25146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</a:p>
          <a:p>
            <a:r>
              <a:rPr lang="en-US" dirty="0" err="1" smtClean="0"/>
              <a:t>DeCapo</a:t>
            </a:r>
            <a:endParaRPr lang="en-US" dirty="0" smtClean="0"/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Instagram</a:t>
            </a:r>
          </a:p>
          <a:p>
            <a:r>
              <a:rPr lang="en-US" dirty="0" smtClean="0"/>
              <a:t>Remind</a:t>
            </a:r>
          </a:p>
          <a:p>
            <a:r>
              <a:rPr lang="en-US" dirty="0" smtClean="0"/>
              <a:t>Section Leader Group Messages</a:t>
            </a:r>
          </a:p>
          <a:p>
            <a:r>
              <a:rPr lang="en-US" dirty="0" smtClean="0"/>
              <a:t>Google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1268081"/>
            <a:ext cx="9905998" cy="1905000"/>
          </a:xfrm>
        </p:spPr>
        <p:txBody>
          <a:bodyPr/>
          <a:lstStyle/>
          <a:p>
            <a:r>
              <a:rPr lang="en-US" dirty="0" smtClean="0"/>
              <a:t>www.cppbands.org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www.cppbands.org/competition-band</a:t>
            </a:r>
            <a:endParaRPr lang="en-US" dirty="0" smtClean="0"/>
          </a:p>
          <a:p>
            <a:r>
              <a:rPr lang="en-US" dirty="0" smtClean="0"/>
              <a:t>Schedule is on here via Google Calendar, Sync it with your phone!</a:t>
            </a:r>
          </a:p>
          <a:p>
            <a:r>
              <a:rPr lang="en-US" dirty="0" smtClean="0"/>
              <a:t>You will be able to find schedules, music, drill, scores, Chaperone Sign Ups, Fundraising, Trip Info, etc…</a:t>
            </a:r>
          </a:p>
          <a:p>
            <a:r>
              <a:rPr lang="en-US" dirty="0" smtClean="0"/>
              <a:t>If you need it, you can find it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30" y="0"/>
            <a:ext cx="8354070" cy="17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2023 Competition Band Interest Page</a:t>
            </a:r>
            <a:endParaRPr lang="en-US" u="sng" dirty="0" smtClean="0"/>
          </a:p>
          <a:p>
            <a:r>
              <a:rPr lang="en-US" dirty="0" smtClean="0"/>
              <a:t>To add yourself, ask a member.  You can request to join.  The link is on our website</a:t>
            </a:r>
          </a:p>
          <a:p>
            <a:r>
              <a:rPr lang="en-US" dirty="0" smtClean="0"/>
              <a:t>Go way for family and friends to follow the season.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0"/>
            <a:ext cx="5727700" cy="3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Band Instagram </a:t>
            </a:r>
            <a:r>
              <a:rPr lang="en-US" dirty="0" smtClean="0"/>
              <a:t>- @</a:t>
            </a:r>
            <a:r>
              <a:rPr lang="en-US" dirty="0" err="1" smtClean="0"/>
              <a:t>cpp_bands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56887"/>
            <a:ext cx="8318500" cy="36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Go to remind.com/join</a:t>
            </a:r>
          </a:p>
          <a:p>
            <a:r>
              <a:rPr lang="en-US" dirty="0">
                <a:effectLst/>
              </a:rPr>
              <a:t>Enter the class code: </a:t>
            </a:r>
            <a:r>
              <a:rPr lang="en-US" dirty="0" smtClean="0">
                <a:effectLst/>
              </a:rPr>
              <a:t>cppcomp23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Enter you first and last name along with your mobile phone number or email address.</a:t>
            </a:r>
          </a:p>
          <a:p>
            <a:r>
              <a:rPr lang="en-US" dirty="0">
                <a:effectLst/>
              </a:rPr>
              <a:t>Click Sign up.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7" y="4476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leader group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haven’t already, make sure to accept your section leaders request to add you to the group message.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CPP Band boosters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President – Brett </a:t>
            </a:r>
            <a:r>
              <a:rPr lang="en-US" dirty="0" err="1" smtClean="0">
                <a:effectLst/>
              </a:rPr>
              <a:t>Nordman</a:t>
            </a:r>
            <a:endParaRPr lang="en-US" dirty="0" smtClean="0"/>
          </a:p>
          <a:p>
            <a:r>
              <a:rPr lang="en-US" dirty="0" smtClean="0"/>
              <a:t>Vice President – George Kaufmann</a:t>
            </a:r>
          </a:p>
          <a:p>
            <a:r>
              <a:rPr lang="en-US" dirty="0" smtClean="0"/>
              <a:t>Co-Treasurer – Erika Lakota</a:t>
            </a:r>
          </a:p>
          <a:p>
            <a:r>
              <a:rPr lang="en-US" dirty="0" smtClean="0"/>
              <a:t>Co-Treasurer – Brenda Frost</a:t>
            </a:r>
          </a:p>
          <a:p>
            <a:r>
              <a:rPr lang="en-US" dirty="0" smtClean="0"/>
              <a:t>Secretary – Crystal </a:t>
            </a:r>
            <a:r>
              <a:rPr lang="en-US" dirty="0" err="1" smtClean="0"/>
              <a:t>Kochersberger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1300" y="609600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Next meeting: Tomorrow!!!, 7/6 @7pm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561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help???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are in need of parents to help build props this year! If you are available during either of the band camp weeks, please donate some time</a:t>
            </a:r>
          </a:p>
          <a:p>
            <a:r>
              <a:rPr lang="en-US" dirty="0" smtClean="0"/>
              <a:t>Can you sew?  We have a project for you then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We need parents to chaperone</a:t>
            </a:r>
          </a:p>
          <a:p>
            <a:r>
              <a:rPr lang="en-US" dirty="0" smtClean="0"/>
              <a:t>We need parents to help move equipment to and from contests</a:t>
            </a:r>
          </a:p>
          <a:p>
            <a:r>
              <a:rPr lang="en-US" dirty="0" smtClean="0"/>
              <a:t>We need some parents to help put together the Comp Band BBQ (last day of band camp) and we also need cups for the students to drink from at Band Camp</a:t>
            </a:r>
          </a:p>
          <a:p>
            <a:r>
              <a:rPr lang="en-US" dirty="0" smtClean="0"/>
              <a:t>Sign up on the band’s website, under Competition Band</a:t>
            </a:r>
          </a:p>
          <a:p>
            <a:r>
              <a:rPr lang="en-US" dirty="0" smtClean="0"/>
              <a:t>We need a new water caption head!!!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Chaperone Meeting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7:15pm</a:t>
            </a:r>
            <a:r>
              <a:rPr lang="en-US" dirty="0"/>
              <a:t>, @CPPHS, </a:t>
            </a:r>
            <a:r>
              <a:rPr lang="en-US" dirty="0" smtClean="0"/>
              <a:t>C110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Chaperone and Booster</a:t>
            </a:r>
          </a:p>
          <a:p>
            <a:r>
              <a:rPr lang="en-US" dirty="0" smtClean="0"/>
              <a:t>Make a plan and build/order!!</a:t>
            </a:r>
          </a:p>
          <a:p>
            <a:r>
              <a:rPr lang="en-US" dirty="0" smtClean="0"/>
              <a:t>Sign up on the Website (show)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Show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in the packet and on the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Drum major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513" y="1190625"/>
            <a:ext cx="9905998" cy="3124201"/>
          </a:xfrm>
        </p:spPr>
        <p:txBody>
          <a:bodyPr/>
          <a:lstStyle/>
          <a:p>
            <a:r>
              <a:rPr lang="en-US" dirty="0" smtClean="0"/>
              <a:t>Alex Peng, Tristan Lint and Thomas Zhang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3234690"/>
            <a:ext cx="6038850" cy="36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Home </a:t>
            </a:r>
            <a:r>
              <a:rPr lang="en-US" dirty="0"/>
              <a:t>show planning </a:t>
            </a:r>
            <a:r>
              <a:rPr lang="en-US" dirty="0" smtClean="0"/>
              <a:t>meeting</a:t>
            </a:r>
            <a:br>
              <a:rPr lang="en-US" dirty="0" smtClean="0"/>
            </a:br>
            <a:r>
              <a:rPr lang="en-US" dirty="0" smtClean="0"/>
              <a:t>6:30pm, @CPPHS, C110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 City Competition 9/23</a:t>
            </a:r>
          </a:p>
          <a:p>
            <a:r>
              <a:rPr lang="en-US" dirty="0" err="1" smtClean="0"/>
              <a:t>Bandtoberfest</a:t>
            </a:r>
            <a:r>
              <a:rPr lang="en-US" dirty="0" smtClean="0"/>
              <a:t> 10/21</a:t>
            </a:r>
          </a:p>
          <a:p>
            <a:r>
              <a:rPr lang="en-US" dirty="0" smtClean="0"/>
              <a:t>WGI Winter Guard Regional 2/16-17</a:t>
            </a:r>
          </a:p>
          <a:p>
            <a:r>
              <a:rPr lang="en-US" dirty="0" err="1" smtClean="0"/>
              <a:t>Jazzapalooza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Twirling Unlimited NYS Regional  Early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0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25845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9905998" cy="901700"/>
          </a:xfrm>
        </p:spPr>
        <p:txBody>
          <a:bodyPr/>
          <a:lstStyle/>
          <a:p>
            <a:r>
              <a:rPr lang="en-US" dirty="0" smtClean="0"/>
              <a:t>Mock show day schedule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6313" y="805957"/>
            <a:ext cx="6096000" cy="56778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 Band Vestal Show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8:45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12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Rehearsal Block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12-12:45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 on your own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12:45 – 3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Rehearsal Block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3-3:30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 truck/buses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3:30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 for Vestal HS, 116 Clayton Avenue, Vestal, NY ***Please pack a light snack and water for the bus***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5-5:10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Arrive, unload, restrooms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5:15 – 5:45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Sectionals, Percussion Warms Up where ensemble will be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5:50- 6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Ensemble Run Through (show starts at 6)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6-6:15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to the gate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6:15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 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6:26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TIME, after the performance, students will be allowed to visit the concession stands and watch the remaining performances.  Please bring an appropriate amount of money for concessions if desired.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8:45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Retreat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9:30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Estimated Departure 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11pm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Arrival Time, Corning HS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Rehearsals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7/12, Section Leaders and Rookies, 6-7:30 @CPPHS</a:t>
            </a:r>
          </a:p>
          <a:p>
            <a:r>
              <a:rPr lang="en-US" dirty="0" smtClean="0"/>
              <a:t>7/19, Full Band, </a:t>
            </a:r>
            <a:r>
              <a:rPr lang="en-US" dirty="0"/>
              <a:t>6-8:30 @</a:t>
            </a:r>
            <a:r>
              <a:rPr lang="en-US" dirty="0" smtClean="0"/>
              <a:t>CPPHS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your chin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will be hard, but it will be A LOT of fun and a life changing experience</a:t>
            </a:r>
            <a:endParaRPr lang="en-US" dirty="0"/>
          </a:p>
          <a:p>
            <a:r>
              <a:rPr lang="en-US" dirty="0" smtClean="0"/>
              <a:t>Keep making music</a:t>
            </a:r>
          </a:p>
          <a:p>
            <a:r>
              <a:rPr lang="en-US" dirty="0" smtClean="0"/>
              <a:t>Keep spinning</a:t>
            </a:r>
          </a:p>
          <a:p>
            <a:r>
              <a:rPr lang="en-US" dirty="0" smtClean="0"/>
              <a:t>Keep smiling</a:t>
            </a:r>
          </a:p>
          <a:p>
            <a:r>
              <a:rPr lang="en-US" dirty="0" smtClean="0"/>
              <a:t>Keep communicating</a:t>
            </a:r>
          </a:p>
          <a:p>
            <a:r>
              <a:rPr lang="en-US" dirty="0" smtClean="0"/>
              <a:t>You’re not in this alone!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Things you can’t control vs things you can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824" y="2679699"/>
            <a:ext cx="4573587" cy="3124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you receive/apply information</a:t>
            </a:r>
          </a:p>
          <a:p>
            <a:r>
              <a:rPr lang="en-US" dirty="0" smtClean="0"/>
              <a:t>Your commitment to mental and physical fitness and hygiene</a:t>
            </a:r>
          </a:p>
          <a:p>
            <a:r>
              <a:rPr lang="en-US" dirty="0" smtClean="0"/>
              <a:t>Your personal preparation</a:t>
            </a:r>
          </a:p>
          <a:p>
            <a:r>
              <a:rPr lang="en-US" dirty="0" smtClean="0"/>
              <a:t>Leaving with enough time to get to rehearsal safely and timely</a:t>
            </a:r>
          </a:p>
          <a:p>
            <a:r>
              <a:rPr lang="en-US" dirty="0" smtClean="0"/>
              <a:t>Your body language</a:t>
            </a:r>
          </a:p>
          <a:p>
            <a:r>
              <a:rPr lang="en-US" dirty="0" smtClean="0"/>
              <a:t>Bringing mental energy</a:t>
            </a:r>
          </a:p>
          <a:p>
            <a:r>
              <a:rPr lang="en-US" dirty="0" smtClean="0"/>
              <a:t>Your hygiene and attentiveness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3813" y="2666998"/>
            <a:ext cx="4573587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Your talent</a:t>
            </a:r>
          </a:p>
          <a:p>
            <a:r>
              <a:rPr lang="en-US" dirty="0" smtClean="0"/>
              <a:t>Your Height</a:t>
            </a:r>
          </a:p>
          <a:p>
            <a:r>
              <a:rPr lang="en-US" dirty="0" smtClean="0"/>
              <a:t>Another group’s success</a:t>
            </a:r>
          </a:p>
          <a:p>
            <a:r>
              <a:rPr lang="en-US" dirty="0" smtClean="0"/>
              <a:t>The weather</a:t>
            </a:r>
          </a:p>
          <a:p>
            <a:r>
              <a:rPr lang="en-US" dirty="0" smtClean="0"/>
              <a:t>Sometimes you will be frustrated</a:t>
            </a:r>
          </a:p>
          <a:p>
            <a:r>
              <a:rPr lang="en-US" dirty="0" smtClean="0"/>
              <a:t>Being tired</a:t>
            </a:r>
          </a:p>
          <a:p>
            <a:r>
              <a:rPr lang="en-US" dirty="0" smtClean="0"/>
              <a:t>The Pandemic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8300" y="1950818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Can’t</a:t>
            </a:r>
            <a:endParaRPr lang="en-US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573167" y="2077241"/>
            <a:ext cx="237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Can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112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3" y="825500"/>
            <a:ext cx="9905998" cy="54483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Your students’ physical and mental health are our program’s priority.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Advocate and promote self advocacy.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If you see something, say something.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56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 please come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end, break into brief sectionals just to establish a connection/communication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508001"/>
            <a:ext cx="9905998" cy="1905000"/>
          </a:xfrm>
        </p:spPr>
        <p:txBody>
          <a:bodyPr/>
          <a:lstStyle/>
          <a:p>
            <a:r>
              <a:rPr lang="en-US" dirty="0" smtClean="0"/>
              <a:t>Questions/things I missed?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"/>
            <a:ext cx="9905998" cy="3124201"/>
          </a:xfrm>
        </p:spPr>
        <p:txBody>
          <a:bodyPr/>
          <a:lstStyle/>
          <a:p>
            <a:r>
              <a:rPr lang="en-US" dirty="0" smtClean="0"/>
              <a:t>Oh and remember, to be early is to be on time, to be on time is to be late, and to be late is unacceptable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Please plan on having your students at practices at least 15 minutes ahead of time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Conflicts will happen, communicate them!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Email any questions! jstork@cppasd.com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1413" y="3644900"/>
            <a:ext cx="9905998" cy="234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Open floor for dialogue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9" y="0"/>
            <a:ext cx="968188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413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Power Point will be available on our website for reference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44700"/>
            <a:ext cx="9905998" cy="1905000"/>
          </a:xfrm>
        </p:spPr>
        <p:txBody>
          <a:bodyPr/>
          <a:lstStyle/>
          <a:p>
            <a:r>
              <a:rPr lang="en-US" dirty="0" smtClean="0"/>
              <a:t>What is competition band?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97301"/>
          </a:xfrm>
        </p:spPr>
        <p:txBody>
          <a:bodyPr/>
          <a:lstStyle/>
          <a:p>
            <a:r>
              <a:rPr lang="en-US" dirty="0" smtClean="0"/>
              <a:t>Competition Band is a group of Musical Athletes who perform a show or ‘theme’ to music while telling the story through marching, maneuvering, choreography and theatrics.</a:t>
            </a:r>
          </a:p>
          <a:p>
            <a:r>
              <a:rPr lang="en-US" dirty="0" smtClean="0"/>
              <a:t>Our group competes in the New York State Field Band Conference, Large School II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69" y="387119"/>
            <a:ext cx="7491831" cy="20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876301"/>
            <a:ext cx="12585700" cy="8348514"/>
          </a:xfrm>
        </p:spPr>
      </p:pic>
    </p:spTree>
    <p:extLst>
      <p:ext uri="{BB962C8B-B14F-4D97-AF65-F5344CB8AC3E}">
        <p14:creationId xmlns:p14="http://schemas.microsoft.com/office/powerpoint/2010/main" val="25233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38112"/>
            <a:ext cx="9905998" cy="1905000"/>
          </a:xfrm>
        </p:spPr>
        <p:txBody>
          <a:bodyPr/>
          <a:lstStyle/>
          <a:p>
            <a:pPr algn="ctr"/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743199"/>
            <a:ext cx="9905998" cy="334010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The </a:t>
            </a:r>
            <a:r>
              <a:rPr lang="en-US" dirty="0" smtClean="0">
                <a:effectLst/>
              </a:rPr>
              <a:t>2023 </a:t>
            </a:r>
            <a:r>
              <a:rPr lang="en-US" dirty="0">
                <a:effectLst/>
              </a:rPr>
              <a:t>Corning-Painted Post Competition Band is pleased to announce </a:t>
            </a:r>
            <a:r>
              <a:rPr lang="en-US" dirty="0" smtClean="0">
                <a:effectLst/>
              </a:rPr>
              <a:t>our production </a:t>
            </a:r>
            <a:r>
              <a:rPr lang="en-US" dirty="0">
                <a:effectLst/>
              </a:rPr>
              <a:t>                                               </a:t>
            </a:r>
            <a:endParaRPr lang="en-US" dirty="0" smtClean="0"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entitled</a:t>
            </a:r>
            <a:r>
              <a:rPr lang="en-US" dirty="0">
                <a:effectLst/>
              </a:rPr>
              <a:t>: </a:t>
            </a:r>
            <a:r>
              <a:rPr lang="en-US" b="1" i="1" dirty="0" smtClean="0">
                <a:effectLst/>
              </a:rPr>
              <a:t>Y2K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 Musical Selections Inspired by: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My Name Is - Eminem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Baby One More Time - Britney Spears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What's This? - Danny </a:t>
            </a:r>
            <a:r>
              <a:rPr lang="en-US" dirty="0" err="1">
                <a:effectLst/>
              </a:rPr>
              <a:t>Elfman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My Heart Will Go On - Celine Dion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It's the End of the World As We Know It - R.E.M.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effectLst/>
              </a:rPr>
              <a:t>Requium</a:t>
            </a:r>
            <a:r>
              <a:rPr lang="en-US" dirty="0">
                <a:effectLst/>
              </a:rPr>
              <a:t>, Dies </a:t>
            </a:r>
            <a:r>
              <a:rPr lang="en-US" dirty="0" err="1">
                <a:effectLst/>
              </a:rPr>
              <a:t>Irae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Giuseppi</a:t>
            </a:r>
            <a:r>
              <a:rPr lang="en-US" dirty="0">
                <a:effectLst/>
              </a:rPr>
              <a:t> Verdi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05" y="138112"/>
            <a:ext cx="4199414" cy="26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dzbxJasID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835" y="1397000"/>
            <a:ext cx="6795911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GOOOOO!!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have fun creating and writing this story together</a:t>
            </a:r>
          </a:p>
          <a:p>
            <a:r>
              <a:rPr lang="en-US" dirty="0" smtClean="0"/>
              <a:t>This is a show about emoting and projecting both a different era, and a sense of fear.</a:t>
            </a:r>
          </a:p>
          <a:p>
            <a:r>
              <a:rPr lang="en-US" dirty="0"/>
              <a:t>We </a:t>
            </a:r>
            <a:r>
              <a:rPr lang="en-US" u="sng" dirty="0"/>
              <a:t>will</a:t>
            </a:r>
            <a:r>
              <a:rPr lang="en-US" dirty="0"/>
              <a:t> be asking you to do things that is out of your comfort zone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30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bands ranked?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Bands are judged out of a total score of 100</a:t>
            </a:r>
          </a:p>
          <a:p>
            <a:r>
              <a:rPr lang="en-US" dirty="0" smtClean="0"/>
              <a:t>There are 6 judges and ‘Captions’</a:t>
            </a:r>
          </a:p>
          <a:p>
            <a:r>
              <a:rPr lang="en-US" dirty="0" smtClean="0"/>
              <a:t>The captions are Field Music (10), Field Visual (10), Ensemble Music (20), Ensemble Visual (20), Music Effect (20) and Visual Effect (20)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314325"/>
            <a:ext cx="42481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4613</TotalTime>
  <Words>1751</Words>
  <Application>Microsoft Office PowerPoint</Application>
  <PresentationFormat>Widescreen</PresentationFormat>
  <Paragraphs>229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Elephant</vt:lpstr>
      <vt:lpstr>Times New Roman</vt:lpstr>
      <vt:lpstr>Wingdings</vt:lpstr>
      <vt:lpstr>Mesh</vt:lpstr>
      <vt:lpstr>Corning-Painted Post</vt:lpstr>
      <vt:lpstr>If you need an instrument/piece of equipment</vt:lpstr>
      <vt:lpstr>Drum major introduction</vt:lpstr>
      <vt:lpstr>What is competition band?</vt:lpstr>
      <vt:lpstr>PowerPoint Presentation</vt:lpstr>
      <vt:lpstr>PowerPoint Presentation</vt:lpstr>
      <vt:lpstr>PowerPoint Presentation</vt:lpstr>
      <vt:lpstr>LET’S GOOOOO!!</vt:lpstr>
      <vt:lpstr>How are the bands ranked?</vt:lpstr>
      <vt:lpstr>Band staff</vt:lpstr>
      <vt:lpstr>Weeknight rehearsals</vt:lpstr>
      <vt:lpstr>Comp band bowl-a-thon!!</vt:lpstr>
      <vt:lpstr>Band camp</vt:lpstr>
      <vt:lpstr>What does my student need for band camp?</vt:lpstr>
      <vt:lpstr>Week 2 spirit days/section competition TBD</vt:lpstr>
      <vt:lpstr>PowerPoint Presentation</vt:lpstr>
      <vt:lpstr>$$$</vt:lpstr>
      <vt:lpstr>USBands National Championship </vt:lpstr>
      <vt:lpstr>Sports and band</vt:lpstr>
      <vt:lpstr>Communication</vt:lpstr>
      <vt:lpstr>www.cppbands.org</vt:lpstr>
      <vt:lpstr>Facebook page</vt:lpstr>
      <vt:lpstr>Instagram</vt:lpstr>
      <vt:lpstr>Remind</vt:lpstr>
      <vt:lpstr>Section leader group messages</vt:lpstr>
      <vt:lpstr>CPP Band boosters</vt:lpstr>
      <vt:lpstr>How can you help???</vt:lpstr>
      <vt:lpstr>July 25th Chaperone Meeting 7:15pm, @CPPHS, C110</vt:lpstr>
      <vt:lpstr>Home Show ads</vt:lpstr>
      <vt:lpstr>August 9th Home show planning meeting 6:30pm, @CPPHS, C110</vt:lpstr>
      <vt:lpstr>family</vt:lpstr>
      <vt:lpstr>Mock show day schedule</vt:lpstr>
      <vt:lpstr>Next Rehearsals</vt:lpstr>
      <vt:lpstr>Keep your chin up</vt:lpstr>
      <vt:lpstr>Things you can’t control vs things you can</vt:lpstr>
      <vt:lpstr>Your students’ physical and mental health are our program’s priority.   Advocate and promote self advocacy.  If you see something, say something. </vt:lpstr>
      <vt:lpstr>Leadership team please come up</vt:lpstr>
      <vt:lpstr>Questions/things I missed?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Corning-Painted Post</dc:title>
  <dc:creator>Stork, Joseph</dc:creator>
  <cp:lastModifiedBy>Administrator</cp:lastModifiedBy>
  <cp:revision>143</cp:revision>
  <dcterms:created xsi:type="dcterms:W3CDTF">2016-07-13T20:31:38Z</dcterms:created>
  <dcterms:modified xsi:type="dcterms:W3CDTF">2023-07-06T22:46:38Z</dcterms:modified>
</cp:coreProperties>
</file>