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60" r:id="rId5"/>
    <p:sldId id="261" r:id="rId6"/>
    <p:sldId id="263" r:id="rId7"/>
    <p:sldId id="274" r:id="rId8"/>
    <p:sldId id="268" r:id="rId9"/>
    <p:sldId id="272" r:id="rId10"/>
    <p:sldId id="273" r:id="rId11"/>
    <p:sldId id="26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6" autoAdjust="0"/>
    <p:restoredTop sz="94660" autoAdjust="0"/>
  </p:normalViewPr>
  <p:slideViewPr>
    <p:cSldViewPr snapToGrid="0">
      <p:cViewPr varScale="1">
        <p:scale>
          <a:sx n="75" d="100"/>
          <a:sy n="75" d="100"/>
        </p:scale>
        <p:origin x="498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F626C42-8C31-4B08-83E9-410E679C70EA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E99F140-0581-4A96-8556-1594647968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90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9F140-0581-4A96-8556-1594647968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548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85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8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75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52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97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6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10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0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87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5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69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8669E-D405-438C-A894-B37D8B211691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32E49-45B6-4253-995F-CB942430E0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2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armsoffice.com/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Canada Band Trip Information Night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Monday, August 20, 2018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821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Itinerary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Dinner Cruise food was adjusted by the cruise company</a:t>
            </a:r>
          </a:p>
          <a:p>
            <a:r>
              <a:rPr lang="en-US" dirty="0" smtClean="0"/>
              <a:t>Sunday lunch is now $10 allowance to make purchase at the zoo instead of a buffet lunch at the Hot House Restaurant</a:t>
            </a:r>
          </a:p>
          <a:p>
            <a:r>
              <a:rPr lang="en-US" dirty="0" smtClean="0"/>
              <a:t>Sunday matinee performance of Come From Away has been removed, the afternoon will be at Clifton Hill and the evening will be the Greg Frewin Dinner Theatre</a:t>
            </a:r>
          </a:p>
          <a:p>
            <a:r>
              <a:rPr lang="en-US" dirty="0" smtClean="0"/>
              <a:t>Monday Rainforest Café dinner is now a dinner selection instead of a buffet</a:t>
            </a:r>
          </a:p>
          <a:p>
            <a:r>
              <a:rPr lang="en-US" dirty="0" smtClean="0"/>
              <a:t>Specific Hotel sites are included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Roommate Signups &amp; Dinner Selection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Available </a:t>
            </a:r>
            <a:r>
              <a:rPr lang="en-US" dirty="0" smtClean="0"/>
              <a:t>outside the band </a:t>
            </a:r>
            <a:r>
              <a:rPr lang="en-US" smtClean="0"/>
              <a:t>suite </a:t>
            </a:r>
          </a:p>
          <a:p>
            <a:r>
              <a:rPr lang="en-US" smtClean="0"/>
              <a:t>All </a:t>
            </a:r>
            <a:r>
              <a:rPr lang="en-US" dirty="0" smtClean="0"/>
              <a:t>students must make their selections on or before August 27,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165" y="1776547"/>
            <a:ext cx="6854235" cy="109074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Adults will need a Passport or Passport Card (enhanced license) and proof of identity</a:t>
            </a:r>
            <a:endParaRPr lang="en-US" dirty="0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8976" y="2919549"/>
            <a:ext cx="7860075" cy="144344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If you do not have one, you should apply for one immediately!  You must provide proof of passport or pass card two weeks prior to our departure.</a:t>
            </a:r>
          </a:p>
          <a:p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7062" y="753868"/>
            <a:ext cx="2106053" cy="26163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27463" y="4167051"/>
            <a:ext cx="87782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Students age 18 and under  </a:t>
            </a:r>
          </a:p>
          <a:p>
            <a:r>
              <a:rPr lang="en-US" sz="2400" dirty="0" smtClean="0"/>
              <a:t>will need an original or certified birth certificate or a passport if they already have one and a completed permission form on the School District letterhead.  These will be collected two weeks prior to our departure.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926080" y="1071155"/>
            <a:ext cx="4794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CROSSING THE BORDER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2417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Payment Collections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7077891" cy="2145484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$100 Deposit – PAST DUE!</a:t>
            </a:r>
          </a:p>
          <a:p>
            <a:r>
              <a:rPr lang="en-US" dirty="0" smtClean="0"/>
              <a:t>August 31, 2018 - $250.00</a:t>
            </a:r>
          </a:p>
          <a:p>
            <a:r>
              <a:rPr lang="en-US" dirty="0" smtClean="0"/>
              <a:t>Final payment date is due September 15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6023" y="4402183"/>
            <a:ext cx="10517777" cy="177478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Withdrawals and Refunds</a:t>
            </a:r>
          </a:p>
          <a:p>
            <a:pPr marL="0" indent="0">
              <a:buNone/>
            </a:pPr>
            <a:r>
              <a:rPr lang="en-US" dirty="0"/>
              <a:t>Band Boosters are obligated by a </a:t>
            </a:r>
            <a:r>
              <a:rPr lang="en-US" dirty="0" smtClean="0"/>
              <a:t>contract. </a:t>
            </a:r>
            <a:r>
              <a:rPr lang="en-US" dirty="0"/>
              <a:t>B</a:t>
            </a:r>
            <a:r>
              <a:rPr lang="en-US" dirty="0" smtClean="0"/>
              <a:t>y </a:t>
            </a:r>
            <a:r>
              <a:rPr lang="en-US" dirty="0"/>
              <a:t>signing the Commitment Letter parents and students made an obligation.  </a:t>
            </a:r>
            <a:r>
              <a:rPr lang="en-US" dirty="0" smtClean="0"/>
              <a:t>All payments are non-refundable, no refunds will be </a:t>
            </a:r>
            <a:r>
              <a:rPr lang="en-US" dirty="0"/>
              <a:t>issued.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66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3771" y="470262"/>
            <a:ext cx="10515600" cy="1090432"/>
          </a:xfrm>
        </p:spPr>
        <p:txBody>
          <a:bodyPr/>
          <a:lstStyle/>
          <a:p>
            <a:r>
              <a:rPr lang="en-US" dirty="0" smtClean="0"/>
              <a:t>Fundraisers that can be credited to Payments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58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8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89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52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Fundraiser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Profit</a:t>
                      </a:r>
                      <a:r>
                        <a:rPr lang="en-US" baseline="0" dirty="0" smtClean="0"/>
                        <a:t> per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 Sales or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Potential</a:t>
                      </a:r>
                      <a:r>
                        <a:rPr lang="en-US" baseline="0" dirty="0" smtClean="0"/>
                        <a:t> Profit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NASCAR</a:t>
                      </a:r>
                      <a:r>
                        <a:rPr lang="en-US" baseline="0" dirty="0" smtClean="0"/>
                        <a:t> at the Glen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August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&amp;</a:t>
                      </a:r>
                      <a:r>
                        <a:rPr lang="en-US" baseline="0" dirty="0" smtClean="0"/>
                        <a:t> 5</a:t>
                      </a:r>
                      <a:r>
                        <a:rPr lang="en-US" baseline="30000" dirty="0" smtClean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r>
                        <a:rPr lang="en-US" baseline="0" dirty="0" smtClean="0"/>
                        <a:t> hours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Show</a:t>
                      </a:r>
                      <a:r>
                        <a:rPr lang="en-US" baseline="0" dirty="0" smtClean="0"/>
                        <a:t> Program Ad Sales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Ron</a:t>
                      </a:r>
                      <a:r>
                        <a:rPr lang="en-US" baseline="0" dirty="0" smtClean="0"/>
                        <a:t> 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Due by August 31</a:t>
                      </a:r>
                      <a:r>
                        <a:rPr lang="en-US" baseline="30000" dirty="0" smtClean="0"/>
                        <a:t>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Page 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Krispy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Kreme</a:t>
                      </a:r>
                      <a:r>
                        <a:rPr lang="en-US" dirty="0" smtClean="0"/>
                        <a:t> Donuts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Changs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Aug.</a:t>
                      </a:r>
                      <a:r>
                        <a:rPr lang="en-US" baseline="0" dirty="0" smtClean="0"/>
                        <a:t> 27 – Sept.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Dozen/half dozen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Coffee &amp; Tea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Need a Leader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24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Release Forms &amp; Physician Orders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29730" y="1878227"/>
            <a:ext cx="95229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Every student must have a Commitment Letter which includes the medical release form completed and turned in immediately.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Blank copies </a:t>
            </a:r>
            <a:r>
              <a:rPr lang="en-US" sz="2400" dirty="0" smtClean="0"/>
              <a:t>online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Any student who will be traveling with a medication must have the Physician’s Orders completed and turned in to the School Nurse or Main Office. </a:t>
            </a:r>
            <a:r>
              <a:rPr lang="en-US" sz="2400" dirty="0" smtClean="0"/>
              <a:t>These are also online.</a:t>
            </a: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If the school nurse already has a current form for the 2018-2019 school year on file, you do not need to complete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98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Charms Office Assistant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http://www.charmsoffice.com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652" y="2677886"/>
            <a:ext cx="8804365" cy="32378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you are not receiving emails and notifications from the Band Boosters and the Band Directors see Mr. Stork to make sure we have your information.</a:t>
            </a:r>
          </a:p>
          <a:p>
            <a:pPr>
              <a:buNone/>
            </a:pPr>
            <a:r>
              <a:rPr lang="en-US" dirty="0" smtClean="0"/>
              <a:t>This is the best way to stay up to date on band events.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www.cppbands.com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You are here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This is where you’ll find up to date files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77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6760" y="613318"/>
            <a:ext cx="10515600" cy="112404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+mn-lt"/>
              </a:rPr>
              <a:t>Packing List</a:t>
            </a:r>
            <a:r>
              <a:rPr lang="en-US" sz="3100" i="1" dirty="0" smtClean="0"/>
              <a:t/>
            </a:r>
            <a:br>
              <a:rPr lang="en-US" sz="3100" i="1" dirty="0" smtClean="0"/>
            </a:br>
            <a:r>
              <a:rPr lang="en-US" b="1" dirty="0" smtClean="0"/>
              <a:t>What to Bring </a:t>
            </a:r>
            <a:r>
              <a:rPr lang="en-US" i="1" dirty="0"/>
              <a:t/>
            </a:r>
            <a:br>
              <a:rPr lang="en-US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1263" y="1632856"/>
            <a:ext cx="5181600" cy="4441373"/>
          </a:xfrm>
        </p:spPr>
        <p:txBody>
          <a:bodyPr>
            <a:normAutofit/>
          </a:bodyPr>
          <a:lstStyle/>
          <a:p>
            <a:r>
              <a:rPr lang="en-GB" dirty="0" smtClean="0"/>
              <a:t>Don’t overdo it!!!</a:t>
            </a:r>
          </a:p>
          <a:p>
            <a:r>
              <a:rPr lang="en-US" dirty="0" smtClean="0"/>
              <a:t>Band t-shirt &amp; band shoes</a:t>
            </a:r>
          </a:p>
          <a:p>
            <a:r>
              <a:rPr lang="en-US" dirty="0" smtClean="0"/>
              <a:t>Warm clothes and jacket </a:t>
            </a:r>
          </a:p>
          <a:p>
            <a:pPr marL="285750" indent="-285750"/>
            <a:r>
              <a:rPr lang="en-GB" dirty="0" smtClean="0"/>
              <a:t>Temperature in Canada</a:t>
            </a:r>
          </a:p>
          <a:p>
            <a:pPr marL="742950" lvl="1" indent="-285750"/>
            <a:r>
              <a:rPr lang="en-GB" sz="2800" dirty="0" smtClean="0"/>
              <a:t>Average Low </a:t>
            </a:r>
            <a:r>
              <a:rPr lang="en-GB" sz="2800" i="1" dirty="0" smtClean="0"/>
              <a:t>46F </a:t>
            </a:r>
          </a:p>
          <a:p>
            <a:pPr marL="742950" lvl="1" indent="-285750"/>
            <a:r>
              <a:rPr lang="en-GB" sz="2800" dirty="0" smtClean="0"/>
              <a:t>Average High </a:t>
            </a:r>
            <a:r>
              <a:rPr lang="en-GB" sz="2800" i="1" dirty="0" smtClean="0"/>
              <a:t>59F</a:t>
            </a:r>
          </a:p>
          <a:p>
            <a:pPr marL="285750" indent="-285750"/>
            <a:r>
              <a:rPr lang="en-GB" dirty="0" smtClean="0"/>
              <a:t>Layers are the answer</a:t>
            </a:r>
          </a:p>
          <a:p>
            <a:pPr marL="742950" lvl="1" indent="-285750"/>
            <a:r>
              <a:rPr lang="en-GB" sz="2800" dirty="0" smtClean="0"/>
              <a:t>Light waterproof jacket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6731"/>
            <a:ext cx="5181600" cy="4570232"/>
          </a:xfrm>
        </p:spPr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Check the itinerary to determine the best clothing options for the day</a:t>
            </a:r>
          </a:p>
          <a:p>
            <a:pPr marL="285750" indent="-285750"/>
            <a:r>
              <a:rPr lang="en-US" dirty="0" smtClean="0"/>
              <a:t>Comfortable walking shoes</a:t>
            </a:r>
          </a:p>
          <a:p>
            <a:r>
              <a:rPr lang="en-US" dirty="0" smtClean="0"/>
              <a:t>Money for meals not included and souvenirs</a:t>
            </a:r>
          </a:p>
          <a:p>
            <a:r>
              <a:rPr lang="en-US" dirty="0" smtClean="0"/>
              <a:t>Breakfast and lunch for the first day</a:t>
            </a:r>
          </a:p>
          <a:p>
            <a:r>
              <a:rPr lang="en-US" dirty="0" smtClean="0"/>
              <a:t>Medications if needed</a:t>
            </a:r>
          </a:p>
          <a:p>
            <a:pPr marL="285750" indent="-285750"/>
            <a:endParaRPr lang="en-GB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None/>
            </a:pPr>
            <a:r>
              <a:rPr lang="en-GB" dirty="0" smtClean="0"/>
              <a:t>Saturday, October 6th</a:t>
            </a:r>
          </a:p>
          <a:p>
            <a:pPr marL="342900" indent="-342900"/>
            <a:r>
              <a:rPr lang="en-GB" dirty="0" smtClean="0"/>
              <a:t>Students should bring a breakfast snack and a brown bag lunch</a:t>
            </a:r>
          </a:p>
          <a:p>
            <a:pPr marL="342900" indent="-342900"/>
            <a:r>
              <a:rPr lang="en-GB" dirty="0" smtClean="0"/>
              <a:t>Dinner will be provided on the Dance Cruise</a:t>
            </a:r>
          </a:p>
          <a:p>
            <a:pPr marL="342900" indent="-342900">
              <a:buNone/>
            </a:pPr>
            <a:r>
              <a:rPr lang="en-GB" dirty="0" smtClean="0"/>
              <a:t>Sunday, October 7th</a:t>
            </a:r>
          </a:p>
          <a:p>
            <a:pPr marL="342900" indent="-342900"/>
            <a:r>
              <a:rPr lang="en-GB" dirty="0" smtClean="0"/>
              <a:t>Breakfast is included at the hotel</a:t>
            </a:r>
          </a:p>
          <a:p>
            <a:pPr marL="342900" indent="-342900"/>
            <a:r>
              <a:rPr lang="en-GB" dirty="0" smtClean="0"/>
              <a:t>Students will receive $10 in lunch money to use while at the zoo</a:t>
            </a:r>
          </a:p>
          <a:p>
            <a:pPr marL="342900" indent="-342900"/>
            <a:r>
              <a:rPr lang="en-GB" dirty="0" smtClean="0"/>
              <a:t>Dinner will be provided during the Dinner Theatre</a:t>
            </a:r>
          </a:p>
          <a:p>
            <a:pPr marL="342900" indent="-342900">
              <a:buNone/>
            </a:pPr>
            <a:r>
              <a:rPr lang="en-GB" dirty="0" smtClean="0"/>
              <a:t>Monday, October 8</a:t>
            </a:r>
            <a:r>
              <a:rPr lang="en-GB" baseline="30000" dirty="0" smtClean="0"/>
              <a:t>th</a:t>
            </a:r>
            <a:endParaRPr lang="en-GB" dirty="0" smtClean="0"/>
          </a:p>
          <a:p>
            <a:pPr marL="342900" indent="-342900"/>
            <a:r>
              <a:rPr lang="en-GB" dirty="0" smtClean="0"/>
              <a:t>Breakfast is included at the hotel</a:t>
            </a:r>
          </a:p>
          <a:p>
            <a:pPr marL="342900" indent="-342900"/>
            <a:r>
              <a:rPr lang="en-GB" dirty="0" smtClean="0"/>
              <a:t>Packed lunch provided at the parade</a:t>
            </a:r>
          </a:p>
          <a:p>
            <a:pPr marL="342900" indent="-342900"/>
            <a:r>
              <a:rPr lang="en-GB" dirty="0" smtClean="0"/>
              <a:t>Dinner provided at the Rainforest Cafe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629</Words>
  <Application>Microsoft Office PowerPoint</Application>
  <PresentationFormat>Widescreen</PresentationFormat>
  <Paragraphs>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Canada Band Trip Information Night</vt:lpstr>
      <vt:lpstr>Adults will need a Passport or Passport Card (enhanced license) and proof of identity</vt:lpstr>
      <vt:lpstr>Payment Collections</vt:lpstr>
      <vt:lpstr>Fundraisers that can be credited to Payments</vt:lpstr>
      <vt:lpstr>Medical Release Forms &amp; Physician Orders</vt:lpstr>
      <vt:lpstr>Charms Office Assistant</vt:lpstr>
      <vt:lpstr>www.cppbands.com</vt:lpstr>
      <vt:lpstr>Packing List What to Bring  </vt:lpstr>
      <vt:lpstr>Meals</vt:lpstr>
      <vt:lpstr>Itinerary Changes</vt:lpstr>
      <vt:lpstr>Roommate Signups &amp; Dinner Selection</vt:lpstr>
    </vt:vector>
  </TitlesOfParts>
  <Company>Pathways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London Information Night</dc:title>
  <dc:creator>Sheree McGannon</dc:creator>
  <cp:lastModifiedBy>Administrator</cp:lastModifiedBy>
  <cp:revision>55</cp:revision>
  <cp:lastPrinted>2017-09-07T19:13:45Z</cp:lastPrinted>
  <dcterms:created xsi:type="dcterms:W3CDTF">2017-09-06T11:56:49Z</dcterms:created>
  <dcterms:modified xsi:type="dcterms:W3CDTF">2018-08-22T03:39:55Z</dcterms:modified>
</cp:coreProperties>
</file>